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6739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-456" y="6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43946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38116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922953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16190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2977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93492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6540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00533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74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12855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69313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8C6E3-572D-D848-A192-98E3E0888C07}" type="datetimeFigureOut">
              <a:rPr lang="en-US" smtClean="0"/>
              <a:pPr/>
              <a:t>7/8/2014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9DB4C-7F7E-814B-AF12-0DDEA57860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48394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PS_highschools_publicdata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4675" t="11812" r="17311" b="10350"/>
          <a:stretch/>
        </p:blipFill>
        <p:spPr>
          <a:xfrm>
            <a:off x="0" y="0"/>
            <a:ext cx="7521292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944" y="1431063"/>
            <a:ext cx="4445000" cy="16891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57945" y="692197"/>
            <a:ext cx="4444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 smtClean="0"/>
              <a:t>We’re working with</a:t>
            </a:r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3562346" y="3120163"/>
            <a:ext cx="52405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dirty="0"/>
              <a:t>t</a:t>
            </a:r>
            <a:r>
              <a:rPr lang="en-US" sz="4000" dirty="0" smtClean="0"/>
              <a:t>o create a better model to predict school-level enrollments.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xmlns="" val="3264674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ZipCode_8_to_9_v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47625"/>
            <a:ext cx="8001000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2833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1160" y="194330"/>
            <a:ext cx="8730008" cy="1579934"/>
          </a:xfrm>
          <a:prstGeom prst="rect">
            <a:avLst/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500" dirty="0" smtClean="0"/>
              <a:t>600 schools and 400,000 students:</a:t>
            </a:r>
          </a:p>
          <a:p>
            <a:pPr algn="ctr"/>
            <a:r>
              <a:rPr lang="en-US" sz="2500" dirty="0" smtClean="0"/>
              <a:t>What data do we have to solve this problem?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760" y="2001877"/>
            <a:ext cx="2540000" cy="19113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1160" y="4073999"/>
            <a:ext cx="2895600" cy="1473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88668"/>
            <a:ext cx="6045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Photo sources: </a:t>
            </a:r>
            <a:r>
              <a:rPr lang="en-US" dirty="0" err="1" smtClean="0"/>
              <a:t>wikipedia</a:t>
            </a:r>
            <a:r>
              <a:rPr lang="en-US" dirty="0" smtClean="0"/>
              <a:t>, CPS website, Chicago data portal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601501" y="2282651"/>
            <a:ext cx="381033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School-level data</a:t>
            </a:r>
          </a:p>
          <a:p>
            <a:pPr marL="285750" indent="-285750">
              <a:buFont typeface="Arial"/>
              <a:buChar char="•"/>
            </a:pPr>
            <a:r>
              <a:rPr lang="en-US" sz="2500" dirty="0" smtClean="0"/>
              <a:t>Performance rating</a:t>
            </a:r>
          </a:p>
          <a:p>
            <a:pPr marL="285750" indent="-285750">
              <a:buFont typeface="Arial"/>
              <a:buChar char="•"/>
            </a:pPr>
            <a:r>
              <a:rPr lang="en-US" sz="2500" dirty="0" smtClean="0"/>
              <a:t>Historical enrollment</a:t>
            </a:r>
            <a:endParaRPr lang="en-US" sz="2500" dirty="0"/>
          </a:p>
        </p:txBody>
      </p:sp>
      <p:sp>
        <p:nvSpPr>
          <p:cNvPr id="10" name="TextBox 9"/>
          <p:cNvSpPr txBox="1"/>
          <p:nvPr/>
        </p:nvSpPr>
        <p:spPr>
          <a:xfrm>
            <a:off x="4601501" y="4473218"/>
            <a:ext cx="381033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Student-level data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60" y="5714683"/>
            <a:ext cx="4165600" cy="60401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601501" y="5750752"/>
            <a:ext cx="381033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Public-use data (e.g., crime)</a:t>
            </a:r>
          </a:p>
        </p:txBody>
      </p:sp>
    </p:spTree>
    <p:extLst>
      <p:ext uri="{BB962C8B-B14F-4D97-AF65-F5344CB8AC3E}">
        <p14:creationId xmlns:p14="http://schemas.microsoft.com/office/powerpoint/2010/main" xmlns="" val="315176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182" y="1805243"/>
            <a:ext cx="8730008" cy="493845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i="1" dirty="0" smtClean="0"/>
              <a:t>What happens when…</a:t>
            </a:r>
          </a:p>
          <a:p>
            <a:r>
              <a:rPr lang="en-US" dirty="0" smtClean="0"/>
              <a:t>A new school opens?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A school closes?</a:t>
            </a:r>
          </a:p>
          <a:p>
            <a:r>
              <a:rPr lang="en-US" dirty="0" smtClean="0"/>
              <a:t>A school relocates?</a:t>
            </a:r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10182" y="225309"/>
            <a:ext cx="8730008" cy="1579934"/>
          </a:xfrm>
          <a:prstGeom prst="rect">
            <a:avLst/>
          </a:prstGeom>
          <a:ln w="57150" cmpd="sng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500" dirty="0" smtClean="0"/>
              <a:t>How we’re tackling the problem:</a:t>
            </a:r>
          </a:p>
          <a:p>
            <a:pPr algn="ctr"/>
            <a:r>
              <a:rPr lang="en-US" sz="2500" dirty="0" smtClean="0"/>
              <a:t>Creating smaller solutions.</a:t>
            </a:r>
          </a:p>
        </p:txBody>
      </p:sp>
      <p:pic>
        <p:nvPicPr>
          <p:cNvPr id="2" name="Picture 1" descr="newschool_exampleplot_111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1193" y="2413000"/>
            <a:ext cx="2184762" cy="2742870"/>
          </a:xfrm>
          <a:prstGeom prst="rect">
            <a:avLst/>
          </a:prstGeom>
        </p:spPr>
      </p:pic>
      <p:pic>
        <p:nvPicPr>
          <p:cNvPr id="5" name="Picture 4" descr="newschool_exampleplot_121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98800" y="2425700"/>
            <a:ext cx="2185333" cy="2743580"/>
          </a:xfrm>
          <a:prstGeom prst="rect">
            <a:avLst/>
          </a:prstGeom>
        </p:spPr>
      </p:pic>
      <p:pic>
        <p:nvPicPr>
          <p:cNvPr id="8" name="Picture 7" descr="newschool_exampleplot_131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524500" y="2450770"/>
            <a:ext cx="218503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47646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82</Words>
  <Application>Microsoft Macintosh PowerPoint</Application>
  <PresentationFormat>On-screen Show (4:3)</PresentationFormat>
  <Paragraphs>23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Slide 1</vt:lpstr>
      <vt:lpstr>Slide 2</vt:lpstr>
      <vt:lpstr>Slide 3</vt:lpstr>
      <vt:lpstr>Slide 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Tracy Schifeling</dc:creator>
  <cp:lastModifiedBy>Vanessa</cp:lastModifiedBy>
  <cp:revision>24</cp:revision>
  <cp:lastPrinted>2014-07-07T19:28:14Z</cp:lastPrinted>
  <dcterms:created xsi:type="dcterms:W3CDTF">2014-07-07T16:03:25Z</dcterms:created>
  <dcterms:modified xsi:type="dcterms:W3CDTF">2014-07-08T21:40:57Z</dcterms:modified>
</cp:coreProperties>
</file>

<file path=docProps/thumbnail.jpeg>
</file>